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4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1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0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9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5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7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4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1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1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prus_ca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ute-pictures.blogspot.com/2009/10/cute-and-funny-cats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47771364@N04/558273056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37153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logycorner.com/anatomy/chap8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te-cat-little-animal-baby-funny-3281232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kitten-cat-rush-lucky-cat-45170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9D65FE9B-E1FE-44F3-BCF9-7A08390FF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9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8AE2A-EB4F-4D37-8F74-04DEDF4FC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SKELETAL SYSTEM</a:t>
            </a:r>
            <a:br>
              <a:rPr lang="en-US" sz="4000" dirty="0"/>
            </a:br>
            <a:r>
              <a:rPr lang="en-US" sz="4000" dirty="0"/>
              <a:t>&amp;</a:t>
            </a:r>
            <a:br>
              <a:rPr lang="en-US" sz="4000" dirty="0"/>
            </a:br>
            <a:r>
              <a:rPr lang="en-US" sz="4000" dirty="0"/>
              <a:t>MUSCULAR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2F9F7-09A4-46C0-BEFD-EDD2D50D1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6716">
        <p14:vortex dir="r"/>
      </p:transition>
    </mc:Choice>
    <mc:Fallback xmlns="">
      <p:transition spd="slow" advTm="16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0" objId="18"/>
        <p14:playEvt time="9763" objId="18"/>
        <p14:stopEvt time="14668" objId="1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300B-39D5-4A31-9943-D1FE0CB2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70A1-314F-4CB0-97DC-080A8365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Director: Me</a:t>
            </a:r>
          </a:p>
          <a:p>
            <a:r>
              <a:rPr lang="en-US" dirty="0"/>
              <a:t>Text: Me</a:t>
            </a:r>
          </a:p>
          <a:p>
            <a:r>
              <a:rPr lang="en-US" dirty="0"/>
              <a:t>Other: Me</a:t>
            </a:r>
          </a:p>
          <a:p>
            <a:r>
              <a:rPr lang="en-US" dirty="0"/>
              <a:t>Everything other than info and pics: Me</a:t>
            </a:r>
          </a:p>
          <a:p>
            <a:r>
              <a:rPr lang="en-US" dirty="0"/>
              <a:t>Info: Google</a:t>
            </a:r>
          </a:p>
          <a:p>
            <a:r>
              <a:rPr lang="en-US" dirty="0"/>
              <a:t>Pics: Bing</a:t>
            </a:r>
          </a:p>
          <a:p>
            <a:r>
              <a:rPr lang="en-US" dirty="0"/>
              <a:t>Suggestion for pics: My brother, Akhil</a:t>
            </a:r>
          </a:p>
        </p:txBody>
      </p:sp>
    </p:spTree>
    <p:extLst>
      <p:ext uri="{BB962C8B-B14F-4D97-AF65-F5344CB8AC3E}">
        <p14:creationId xmlns:p14="http://schemas.microsoft.com/office/powerpoint/2010/main" val="4071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7">
        <p14:ferris dir="l"/>
      </p:transition>
    </mc:Choice>
    <mc:Fallback xmlns="">
      <p:transition spd="slow" advTm="1593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9791-ED2D-40B4-B1D2-1ED52C55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Again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184E4-A7DD-48E9-BFBB-E8E2444EB0F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43DCD-B7C1-4F72-9F8E-DB2D1AF8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Chandra T.M</a:t>
            </a:r>
          </a:p>
        </p:txBody>
      </p:sp>
    </p:spTree>
    <p:extLst>
      <p:ext uri="{BB962C8B-B14F-4D97-AF65-F5344CB8AC3E}">
        <p14:creationId xmlns:p14="http://schemas.microsoft.com/office/powerpoint/2010/main" val="3997073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02">
        <p15:prstTrans prst="fallOver"/>
      </p:transition>
    </mc:Choice>
    <mc:Fallback xmlns="">
      <p:transition spd="slow" advTm="68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9143-EECF-4910-BFE9-B61ACC6C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25419A6-63AD-4F31-BECF-5680F009B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9613" y="1754188"/>
            <a:ext cx="4489450" cy="33670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6C19-C277-4A47-9C9D-495F1376E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Bye from Everyone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48964-B913-41D9-B4FB-85538137EAB4}"/>
              </a:ext>
            </a:extLst>
          </p:cNvPr>
          <p:cNvSpPr txBox="1"/>
          <p:nvPr/>
        </p:nvSpPr>
        <p:spPr>
          <a:xfrm>
            <a:off x="7059613" y="5121275"/>
            <a:ext cx="448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Cyprus_c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24291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680">
        <p15:prstTrans prst="curtains"/>
      </p:transition>
    </mc:Choice>
    <mc:Fallback xmlns="">
      <p:transition spd="slow" advTm="268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43D3-52BA-46CA-87E6-038AF5EF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Bye Again!!!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55F536-9DBC-43A6-9041-513CF0A4A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2212" y="1810198"/>
            <a:ext cx="3810000" cy="28575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CCDA4-BDA7-4704-BC69-2FADFF624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01544-2577-41EC-92F8-11E3C5EAF5AF}"/>
              </a:ext>
            </a:extLst>
          </p:cNvPr>
          <p:cNvSpPr txBox="1"/>
          <p:nvPr/>
        </p:nvSpPr>
        <p:spPr>
          <a:xfrm>
            <a:off x="7542212" y="4667698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ute-pictures.blogspot.com/2009/10/cute-and-funny-cat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0854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6">
        <p159:morph option="byObject"/>
      </p:transition>
    </mc:Choice>
    <mc:Fallback xmlns="">
      <p:transition spd="slow" advTm="150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1E47-E2DE-4ACF-A529-6CE00DCE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Skeletal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B8394-1E65-41A7-99CE-4AAA7FF79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93213" y="2012402"/>
            <a:ext cx="2210444" cy="41608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1E081-1C1A-453C-AD66-9B1C1EB6725A}"/>
              </a:ext>
            </a:extLst>
          </p:cNvPr>
          <p:cNvSpPr txBox="1"/>
          <p:nvPr/>
        </p:nvSpPr>
        <p:spPr>
          <a:xfrm>
            <a:off x="4593213" y="6173239"/>
            <a:ext cx="22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47771364@N04/558273056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9414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58">
        <p15:prstTrans prst="fracture"/>
      </p:transition>
    </mc:Choice>
    <mc:Fallback xmlns="">
      <p:transition spd="slow" advTm="395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8729-6C59-4975-88B9-235CA27D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Skeletal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80A1B-B60E-4A35-A23C-DCA29EC6E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0986" y="1521033"/>
            <a:ext cx="6636357" cy="4160837"/>
          </a:xfrm>
        </p:spPr>
      </p:pic>
    </p:spTree>
    <p:extLst>
      <p:ext uri="{BB962C8B-B14F-4D97-AF65-F5344CB8AC3E}">
        <p14:creationId xmlns:p14="http://schemas.microsoft.com/office/powerpoint/2010/main" val="122175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638">
        <p15:prstTrans prst="crush"/>
      </p:transition>
    </mc:Choice>
    <mc:Fallback xmlns="">
      <p:transition spd="slow" advTm="463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17DD-17BA-48EE-81BD-233CCA8A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B267-74A8-4D64-B74C-E6196103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skeletal system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includes all of the bones and joints in the body. Each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bone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 complex living organ that is made up of many cells, protein fibers, and minerals.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skeleton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acts as a scaffold by providing support and protection for the soft tissues that make up the rest of the body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The major functions of the skeletal system are body support, facilitation of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movement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protection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of internal organs, storage of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minerals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and fat, and blood cell 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7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1231">
        <p15:prstTrans prst="airplane"/>
      </p:transition>
    </mc:Choice>
    <mc:Fallback xmlns="">
      <p:transition spd="slow" advTm="6123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7C25-0F95-4393-89CE-2A30D4D3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Muscular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0B3B7-7D66-4283-B36C-BBC7130D9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34095" y="2136188"/>
            <a:ext cx="1523809" cy="3301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B7CCA-B976-4531-89AB-7D79EA48D3E6}"/>
              </a:ext>
            </a:extLst>
          </p:cNvPr>
          <p:cNvSpPr txBox="1"/>
          <p:nvPr/>
        </p:nvSpPr>
        <p:spPr>
          <a:xfrm>
            <a:off x="5334095" y="5437775"/>
            <a:ext cx="1523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biologycorner.com/anatomy/chap8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75351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2202">
        <p15:prstTrans prst="origami"/>
      </p:transition>
    </mc:Choice>
    <mc:Fallback xmlns="">
      <p:transition spd="slow" advTm="220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E944-18FF-4FE2-AD9A-8AE72D9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Muscular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4CF84-108E-471E-96D8-1A1173CA6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2757" y="1690688"/>
            <a:ext cx="3116911" cy="4675367"/>
          </a:xfrm>
        </p:spPr>
      </p:pic>
    </p:spTree>
    <p:extLst>
      <p:ext uri="{BB962C8B-B14F-4D97-AF65-F5344CB8AC3E}">
        <p14:creationId xmlns:p14="http://schemas.microsoft.com/office/powerpoint/2010/main" val="30420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783">
        <p14:ripple/>
      </p:transition>
    </mc:Choice>
    <mc:Fallback xmlns="">
      <p:transition spd="slow" advTm="378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C4A8-1E43-4C39-B539-D5178305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29CE-85A8-4886-9EBF-61ABC290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muscular system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an organ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consisting of skeletal, smooth and cardiac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muscles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It permits movement of the body, maintains posture and circulates blood throughout the body.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the muscular system, muscle tissue is categorized into three distinct types: skeletal, cardiac, and smooth. Each type of muscle tissue in the human body has a unique structure and a specific role.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Skeletal muscle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moves bones and other structures.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7646">
        <p14:flash/>
      </p:transition>
    </mc:Choice>
    <mc:Fallback xmlns="">
      <p:transition spd="slow" advTm="3764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8B4C-2C08-46FB-BA90-CA32267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QUIZZIZ TIME!!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6B3EA-3470-4157-8543-D1D1A4FA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https:\\quizziz.com\join</a:t>
            </a:r>
          </a:p>
          <a:p>
            <a:r>
              <a:rPr lang="en-US" dirty="0"/>
              <a:t>And try out these codes!!</a:t>
            </a:r>
          </a:p>
          <a:p>
            <a:r>
              <a:rPr lang="en-US" dirty="0"/>
              <a:t>1. 46184512 </a:t>
            </a:r>
          </a:p>
          <a:p>
            <a:r>
              <a:rPr lang="en-US" dirty="0"/>
              <a:t>2. 02668608 </a:t>
            </a:r>
          </a:p>
          <a:p>
            <a:r>
              <a:rPr lang="en-US" dirty="0"/>
              <a:t>3. 38257536 </a:t>
            </a:r>
          </a:p>
          <a:p>
            <a:r>
              <a:rPr lang="en-US" dirty="0"/>
              <a:t>4. 24493696 	</a:t>
            </a:r>
          </a:p>
        </p:txBody>
      </p:sp>
    </p:spTree>
    <p:extLst>
      <p:ext uri="{BB962C8B-B14F-4D97-AF65-F5344CB8AC3E}">
        <p14:creationId xmlns:p14="http://schemas.microsoft.com/office/powerpoint/2010/main" val="391973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9C2E-BF60-476B-AAF5-C5C8BC1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E91E9-2E43-442B-BC7D-6E942958B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2058" y="1918597"/>
            <a:ext cx="7485763" cy="4160837"/>
          </a:xfrm>
        </p:spPr>
      </p:pic>
    </p:spTree>
    <p:extLst>
      <p:ext uri="{BB962C8B-B14F-4D97-AF65-F5344CB8AC3E}">
        <p14:creationId xmlns:p14="http://schemas.microsoft.com/office/powerpoint/2010/main" val="1705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9007">
        <p14:vortex dir="r"/>
      </p:transition>
    </mc:Choice>
    <mc:Fallback xmlns="">
      <p:transition spd="slow" advTm="9007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3B41"/>
      </a:dk2>
      <a:lt2>
        <a:srgbClr val="E5E5EA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4062B3"/>
      </a:accent6>
      <a:hlink>
        <a:srgbClr val="7879D2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308</Words>
  <Application>Microsoft Office PowerPoint</Application>
  <PresentationFormat>Widescreen</PresentationFormat>
  <Paragraphs>36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</vt:lpstr>
      <vt:lpstr>Century Gothic</vt:lpstr>
      <vt:lpstr>Elephant</vt:lpstr>
      <vt:lpstr>BrushVTI</vt:lpstr>
      <vt:lpstr>SKELETAL SYSTEM &amp; MUSCULAR SYSTEM</vt:lpstr>
      <vt:lpstr>Skeletal System</vt:lpstr>
      <vt:lpstr>Info on Skeletal System</vt:lpstr>
      <vt:lpstr>Info</vt:lpstr>
      <vt:lpstr>Muscular System</vt:lpstr>
      <vt:lpstr>Info on Muscular System</vt:lpstr>
      <vt:lpstr>Info</vt:lpstr>
      <vt:lpstr>QUIZZIZ TIME!!</vt:lpstr>
      <vt:lpstr>Thank you</vt:lpstr>
      <vt:lpstr>Cast</vt:lpstr>
      <vt:lpstr>Thank You Again</vt:lpstr>
      <vt:lpstr>Bye</vt:lpstr>
      <vt:lpstr>Bye Again!!!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 Meruga</dc:creator>
  <cp:lastModifiedBy>Teja Meruga</cp:lastModifiedBy>
  <cp:revision>10</cp:revision>
  <dcterms:created xsi:type="dcterms:W3CDTF">2020-08-15T12:55:29Z</dcterms:created>
  <dcterms:modified xsi:type="dcterms:W3CDTF">2020-09-02T07:12:41Z</dcterms:modified>
</cp:coreProperties>
</file>